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316" r:id="rId6"/>
    <p:sldId id="317" r:id="rId7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9"/>
    </p:embeddedFont>
    <p:embeddedFont>
      <p:font typeface="Londrina Solid" panose="020B0604020202020204" charset="0"/>
      <p:regular r:id="rId10"/>
    </p:embeddedFont>
    <p:embeddedFont>
      <p:font typeface="Roboto Condensed Light" panose="02000000000000000000" pitchFamily="2" charset="0"/>
      <p:regular r:id="rId11"/>
      <p: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7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Which of the following CFG can’t be simulated by an FSM?</a:t>
            </a:r>
            <a:endParaRPr lang="en-US" sz="1600" b="0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S→ Sa | a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S-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abX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; 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X→cY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  ; Y→ d | 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aX</a:t>
            </a:r>
            <a:endParaRPr lang="en-US" sz="1600" b="0" i="0" u="none" strike="noStrike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S→ 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aSb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ab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None of the above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1542190" y="3200402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2931753" y="336306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6883229" y="111690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S→ Sa | a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context-free grammar (CFG) generates strings that contain an arbitrary number of 'a's, followed by a single 'a'.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recursive production rule S → Sa allows for an infinite sequence of 'a's followed by one additional 'a', which can't be simulated by a finite-state machine (FSM).</a:t>
            </a:r>
          </a:p>
          <a:p>
            <a:endParaRPr lang="en-GB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Starting with S, applying the production rule S→ Sa generates strings like "a", "aa",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aaa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etc., which can't be simulated by a FSM due to the infinite sequence of 'a's.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786635" y="2299472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802580" y="323547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S-</a:t>
            </a:r>
            <a:r>
              <a:rPr lang="en-GB" b="1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abX</a:t>
            </a: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; </a:t>
            </a:r>
            <a:r>
              <a:rPr lang="en-GB" b="1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X→cY</a:t>
            </a: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; Y→ d | </a:t>
            </a:r>
            <a:r>
              <a:rPr lang="en-GB" b="1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aX</a:t>
            </a:r>
            <a:endParaRPr lang="en-GB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CFG consists of finite sequences of symbols with no infinite recursion or repetition.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All productions have a finite number of symbols and can be represented by an FSM.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Starting with S, applying the production rules eventually leads to strings like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abcd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abcacd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abcccd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etc., all of which have finite lengths and can be simulated by an FSM.</a:t>
            </a:r>
          </a:p>
          <a:p>
            <a:pPr marL="0" indent="0">
              <a:buNone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6554989" y="123744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7895428" y="2418846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S→ </a:t>
            </a:r>
            <a:r>
              <a:rPr lang="en-GB" b="1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aSb</a:t>
            </a: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ab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CFG generates strings of the form "a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b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where 'n' is the same number of 'a's and 'b's.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While this language can't be recognized by a regular grammar, it can be simulated by a pushdown automaton (PDA), which is more powerful than an FSM.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Starting with S, applying the production rules generates strings like "ab",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aabbb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"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aaabbbb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", etc., all of which are in the form "a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b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332134" y="3123958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033397" y="2502040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391</Words>
  <Application>Microsoft Office PowerPoint</Application>
  <PresentationFormat>On-screen Show (16:9)</PresentationFormat>
  <Paragraphs>45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7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11</cp:revision>
  <dcterms:modified xsi:type="dcterms:W3CDTF">2024-04-15T09:45:24Z</dcterms:modified>
</cp:coreProperties>
</file>